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9372" r:id="rId3"/>
    <p:sldId id="265" r:id="rId4"/>
    <p:sldId id="9339" r:id="rId5"/>
    <p:sldId id="9340" r:id="rId6"/>
    <p:sldId id="9373" r:id="rId7"/>
    <p:sldId id="9341" r:id="rId8"/>
    <p:sldId id="9374" r:id="rId9"/>
    <p:sldId id="9342" r:id="rId10"/>
    <p:sldId id="9343" r:id="rId11"/>
    <p:sldId id="9344" r:id="rId12"/>
    <p:sldId id="9345" r:id="rId13"/>
    <p:sldId id="9346" r:id="rId14"/>
    <p:sldId id="9347" r:id="rId15"/>
    <p:sldId id="9348" r:id="rId16"/>
    <p:sldId id="9349" r:id="rId17"/>
    <p:sldId id="9351" r:id="rId18"/>
    <p:sldId id="9352" r:id="rId19"/>
    <p:sldId id="9350" r:id="rId20"/>
    <p:sldId id="9353" r:id="rId21"/>
    <p:sldId id="9354" r:id="rId22"/>
    <p:sldId id="9355" r:id="rId23"/>
    <p:sldId id="9356" r:id="rId24"/>
    <p:sldId id="9357" r:id="rId25"/>
    <p:sldId id="9358" r:id="rId26"/>
    <p:sldId id="9359" r:id="rId27"/>
    <p:sldId id="9361" r:id="rId28"/>
    <p:sldId id="9362" r:id="rId29"/>
    <p:sldId id="9360" r:id="rId30"/>
    <p:sldId id="9363" r:id="rId31"/>
    <p:sldId id="9364" r:id="rId32"/>
    <p:sldId id="9365" r:id="rId33"/>
    <p:sldId id="9366" r:id="rId34"/>
    <p:sldId id="9367" r:id="rId35"/>
    <p:sldId id="9368" r:id="rId36"/>
    <p:sldId id="271" r:id="rId37"/>
    <p:sldId id="9370" r:id="rId38"/>
    <p:sldId id="9375" r:id="rId39"/>
    <p:sldId id="9371" r:id="rId40"/>
    <p:sldId id="9376" r:id="rId41"/>
    <p:sldId id="9377" r:id="rId42"/>
    <p:sldId id="9378" r:id="rId43"/>
    <p:sldId id="9379" r:id="rId44"/>
    <p:sldId id="9380" r:id="rId45"/>
    <p:sldId id="9381" r:id="rId46"/>
    <p:sldId id="9382" r:id="rId47"/>
    <p:sldId id="9383" r:id="rId48"/>
    <p:sldId id="9385" r:id="rId49"/>
    <p:sldId id="9386" r:id="rId50"/>
    <p:sldId id="9387" r:id="rId51"/>
    <p:sldId id="9388" r:id="rId52"/>
    <p:sldId id="9389" r:id="rId53"/>
    <p:sldId id="9390" r:id="rId54"/>
    <p:sldId id="9391" r:id="rId55"/>
    <p:sldId id="9392" r:id="rId56"/>
    <p:sldId id="9393" r:id="rId57"/>
    <p:sldId id="9394" r:id="rId58"/>
    <p:sldId id="9396" r:id="rId59"/>
    <p:sldId id="9397" r:id="rId60"/>
    <p:sldId id="9398" r:id="rId61"/>
    <p:sldId id="9400" r:id="rId62"/>
    <p:sldId id="9399" r:id="rId63"/>
    <p:sldId id="9401" r:id="rId64"/>
    <p:sldId id="9402" r:id="rId65"/>
    <p:sldId id="9403" r:id="rId66"/>
    <p:sldId id="8811" r:id="rId67"/>
    <p:sldId id="9404" r:id="rId68"/>
    <p:sldId id="9405" r:id="rId69"/>
    <p:sldId id="9406" r:id="rId70"/>
    <p:sldId id="9407" r:id="rId71"/>
    <p:sldId id="9408" r:id="rId72"/>
    <p:sldId id="9409" r:id="rId73"/>
    <p:sldId id="9410" r:id="rId74"/>
    <p:sldId id="9411" r:id="rId75"/>
    <p:sldId id="9412" r:id="rId76"/>
    <p:sldId id="9413" r:id="rId77"/>
    <p:sldId id="9414" r:id="rId78"/>
    <p:sldId id="9415" r:id="rId79"/>
    <p:sldId id="9416" r:id="rId80"/>
    <p:sldId id="9417" r:id="rId81"/>
    <p:sldId id="9418" r:id="rId82"/>
    <p:sldId id="9419" r:id="rId83"/>
    <p:sldId id="9420" r:id="rId84"/>
    <p:sldId id="9421" r:id="rId85"/>
    <p:sldId id="9422" r:id="rId86"/>
    <p:sldId id="9423" r:id="rId87"/>
    <p:sldId id="9424" r:id="rId88"/>
    <p:sldId id="9425" r:id="rId89"/>
    <p:sldId id="9426" r:id="rId90"/>
    <p:sldId id="9427" r:id="rId91"/>
    <p:sldId id="9428" r:id="rId92"/>
    <p:sldId id="9429" r:id="rId93"/>
    <p:sldId id="9430" r:id="rId94"/>
    <p:sldId id="9431" r:id="rId95"/>
    <p:sldId id="9432" r:id="rId96"/>
    <p:sldId id="9433" r:id="rId97"/>
    <p:sldId id="273" r:id="rId98"/>
    <p:sldId id="9434" r:id="rId99"/>
    <p:sldId id="9435" r:id="rId100"/>
    <p:sldId id="9436" r:id="rId101"/>
    <p:sldId id="9439" r:id="rId10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2" roundtripDataSignature="AMtx7mjUCtAkM0Ut7EGLB0DFTdVerZ2w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5C356E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94291" autoAdjust="0"/>
  </p:normalViewPr>
  <p:slideViewPr>
    <p:cSldViewPr snapToGrid="0">
      <p:cViewPr varScale="1">
        <p:scale>
          <a:sx n="61" d="100"/>
          <a:sy n="61" d="100"/>
        </p:scale>
        <p:origin x="58" y="6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32" Type="http://customschemas.google.com/relationships/presentationmetadata" Target="meta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3" Type="http://schemas.openxmlformats.org/officeDocument/2006/relationships/presProps" Target="presProps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3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34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35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14758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3908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385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756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2057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570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0518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162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2584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7085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8268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9034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7265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7675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706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2057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5499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042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0446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6282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5978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023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12152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37229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0095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49006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11952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1889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2591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62837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2277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49758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47251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75596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7237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89885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42169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86121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76776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4641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48440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4033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50441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62146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47099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10280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17952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36832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52685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84688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37520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82150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70227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49502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8165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90089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85028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530086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855904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73517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61955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876211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1082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06460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198428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38165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08990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34291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90741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450517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697416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153281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227753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371445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66101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84599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699295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817540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565908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616234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561290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386910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5271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18197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229971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89459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957791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68723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926951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636726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695454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290174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51524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085738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508923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779313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32816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A65786BB-3609-125C-97B4-EEAA6897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6:notes">
            <a:extLst>
              <a:ext uri="{FF2B5EF4-FFF2-40B4-BE49-F238E27FC236}">
                <a16:creationId xmlns:a16="http://schemas.microsoft.com/office/drawing/2014/main" id="{23E9ABD3-8315-3663-1CC3-428BBCBB56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6:notes">
            <a:extLst>
              <a:ext uri="{FF2B5EF4-FFF2-40B4-BE49-F238E27FC236}">
                <a16:creationId xmlns:a16="http://schemas.microsoft.com/office/drawing/2014/main" id="{7AB11CA2-EB12-A23F-A7AB-D7F6957658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078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6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5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1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15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5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1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1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1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6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16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16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6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3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3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163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3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63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1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" name="Google Shape;62;p1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5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65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6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66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1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1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7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" name="Google Shape;87;p1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8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8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" name="Google Shape;92;p1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1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5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Imagem 8" descr="Diagrama&#10;&#10;O conteúdo gerado por IA pode estar incorreto.">
            <a:extLst>
              <a:ext uri="{FF2B5EF4-FFF2-40B4-BE49-F238E27FC236}">
                <a16:creationId xmlns:a16="http://schemas.microsoft.com/office/drawing/2014/main" id="{F544849D-BE37-8F6E-A595-71D39939FB2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2504" r="1250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9;p10">
            <a:extLst>
              <a:ext uri="{FF2B5EF4-FFF2-40B4-BE49-F238E27FC236}">
                <a16:creationId xmlns:a16="http://schemas.microsoft.com/office/drawing/2014/main" id="{79814F72-ECBA-FDC8-48E5-D91C649E9C55}"/>
              </a:ext>
            </a:extLst>
          </p:cNvPr>
          <p:cNvSpPr txBox="1"/>
          <p:nvPr/>
        </p:nvSpPr>
        <p:spPr>
          <a:xfrm>
            <a:off x="3476" y="1266092"/>
            <a:ext cx="9140524" cy="326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Adoração ao Santíssimo Sacramento</a:t>
            </a:r>
            <a:endParaRPr sz="10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579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154744"/>
            <a:ext cx="9140524" cy="549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Arial"/>
              <a:buNone/>
            </a:pPr>
            <a:r>
              <a:rPr lang="pt-BR" sz="46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Diante de Jesus, vivo no Sacramento da Eucaristia, nos reunimos para este momento de adoração. A Igreja nos convida a fixar nosso  olhar  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154745"/>
            <a:ext cx="9140524" cy="549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Arial"/>
              <a:buNone/>
            </a:pPr>
            <a:r>
              <a:rPr lang="pt-BR" sz="46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Jesus nossa esperança, e a compreender que não estamos sozinhos em nosso caminho, pois somos peregrinos porque Ele nos  chamou  a  am</a:t>
            </a:r>
            <a:r>
              <a:rPr lang="pt-BR" sz="4600" b="1" dirty="0">
                <a:solidFill>
                  <a:schemeClr val="bg1"/>
                </a:solidFill>
                <a:latin typeface="+mj-lt"/>
                <a:ea typeface="Aptos" panose="020B0004020202020204" pitchFamily="34" charset="0"/>
              </a:rPr>
              <a:t>á-lo  e  a</a:t>
            </a:r>
            <a:endParaRPr sz="4600" b="1" i="1" u="none" strike="noStrike" cap="none" dirty="0">
              <a:solidFill>
                <a:schemeClr val="bg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902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182880"/>
            <a:ext cx="9140524" cy="549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FFFF00"/>
              </a:buClr>
              <a:buSzPts val="4800"/>
            </a:pPr>
            <a:r>
              <a:rPr lang="pt-BR" sz="4600" b="1" dirty="0">
                <a:solidFill>
                  <a:schemeClr val="bg1"/>
                </a:solidFill>
                <a:latin typeface="+mj-lt"/>
                <a:ea typeface="Aptos" panose="020B0004020202020204" pitchFamily="34" charset="0"/>
              </a:rPr>
              <a:t>amar os nossos irmãos.</a:t>
            </a:r>
            <a:r>
              <a:rPr lang="pt-BR" sz="4600" b="1" i="1" dirty="0">
                <a:solidFill>
                  <a:schemeClr val="bg1"/>
                </a:solidFill>
                <a:latin typeface="+mj-lt"/>
                <a:ea typeface="Aptos" panose="020B0004020202020204" pitchFamily="34" charset="0"/>
              </a:rPr>
              <a:t> </a:t>
            </a:r>
            <a:r>
              <a:rPr lang="pt-BR" sz="46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Queremos pedir a Jesus que muitos, nesse caminho, consigam reconhecer-se  chamados      por     Deus     nas</a:t>
            </a:r>
            <a:endParaRPr sz="4600" b="1" i="1" u="none" strike="noStrike" cap="none" dirty="0">
              <a:solidFill>
                <a:schemeClr val="bg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035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309489"/>
            <a:ext cx="9140524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FFFF00"/>
              </a:buClr>
              <a:buSzPts val="4800"/>
            </a:pPr>
            <a:r>
              <a:rPr lang="pt-BR" sz="46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diversas vocações e ministérios.</a:t>
            </a:r>
            <a:endParaRPr sz="4600" b="1" i="1" u="none" strike="noStrike" cap="none" dirty="0">
              <a:solidFill>
                <a:schemeClr val="bg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341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61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10">
            <a:extLst>
              <a:ext uri="{FF2B5EF4-FFF2-40B4-BE49-F238E27FC236}">
                <a16:creationId xmlns:a16="http://schemas.microsoft.com/office/drawing/2014/main" id="{D7443D42-8FC4-44DE-A622-85237C225DE9}"/>
              </a:ext>
            </a:extLst>
          </p:cNvPr>
          <p:cNvSpPr txBox="1"/>
          <p:nvPr/>
        </p:nvSpPr>
        <p:spPr>
          <a:xfrm>
            <a:off x="0" y="2124222"/>
            <a:ext cx="9140524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Cantos</a:t>
            </a:r>
            <a:endParaRPr sz="10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88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800189"/>
            <a:ext cx="9140524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me abro ao teu querer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me rendo à tua voz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Quero me submeter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Quero conhecer teus planos</a:t>
            </a:r>
          </a:p>
        </p:txBody>
      </p:sp>
      <p:sp>
        <p:nvSpPr>
          <p:cNvPr id="2" name="Google Shape;159;p10">
            <a:extLst>
              <a:ext uri="{FF2B5EF4-FFF2-40B4-BE49-F238E27FC236}">
                <a16:creationId xmlns:a16="http://schemas.microsoft.com/office/drawing/2014/main" id="{D7443D42-8FC4-44DE-A622-85237C225DE9}"/>
              </a:ext>
            </a:extLst>
          </p:cNvPr>
          <p:cNvSpPr txBox="1"/>
          <p:nvPr/>
        </p:nvSpPr>
        <p:spPr>
          <a:xfrm>
            <a:off x="0" y="0"/>
            <a:ext cx="914052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1. Música: Teus Planos</a:t>
            </a:r>
            <a:endParaRPr sz="4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7234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647114"/>
            <a:ext cx="9140524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Os passos que dei sem você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Só me fizeram fracassar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 tanto que eu já chorei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 arrependo dos meus planos</a:t>
            </a:r>
          </a:p>
        </p:txBody>
      </p:sp>
    </p:spTree>
    <p:extLst>
      <p:ext uri="{BB962C8B-B14F-4D97-AF65-F5344CB8AC3E}">
        <p14:creationId xmlns:p14="http://schemas.microsoft.com/office/powerpoint/2010/main" val="1460590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633046"/>
            <a:ext cx="9140524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Sem ti, nada posso fazer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Onde eu posso ir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 o céu que eu procuro só virá por tua voz?</a:t>
            </a:r>
          </a:p>
        </p:txBody>
      </p:sp>
    </p:spTree>
    <p:extLst>
      <p:ext uri="{BB962C8B-B14F-4D97-AF65-F5344CB8AC3E}">
        <p14:creationId xmlns:p14="http://schemas.microsoft.com/office/powerpoint/2010/main" val="4199055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661182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Os meus passos são teus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 meu próximo minuto é teu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Se não for assim, não me deixe ir</a:t>
            </a:r>
          </a:p>
        </p:txBody>
      </p:sp>
    </p:spTree>
    <p:extLst>
      <p:ext uri="{BB962C8B-B14F-4D97-AF65-F5344CB8AC3E}">
        <p14:creationId xmlns:p14="http://schemas.microsoft.com/office/powerpoint/2010/main" val="1625694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1111348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Dou minha mão para ti</a:t>
            </a:r>
            <a:endParaRPr lang="pt-BR" sz="4800" b="1" i="1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Fecho os olhos e confio em ti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Leva-me, Senhor</a:t>
            </a:r>
          </a:p>
        </p:txBody>
      </p:sp>
    </p:spTree>
    <p:extLst>
      <p:ext uri="{BB962C8B-B14F-4D97-AF65-F5344CB8AC3E}">
        <p14:creationId xmlns:p14="http://schemas.microsoft.com/office/powerpoint/2010/main" val="2882550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689317"/>
            <a:ext cx="9140524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Sem ti, nada posso fazer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Onde eu posso ir</a:t>
            </a:r>
          </a:p>
          <a:p>
            <a:pPr algn="just">
              <a:lnSpc>
                <a:spcPct val="150000"/>
              </a:lnSpc>
            </a:pPr>
            <a:r>
              <a:rPr lang="pt-BR" sz="4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 o céu que eu procuro só virá por tua voz?</a:t>
            </a:r>
          </a:p>
        </p:txBody>
      </p:sp>
    </p:spTree>
    <p:extLst>
      <p:ext uri="{BB962C8B-B14F-4D97-AF65-F5344CB8AC3E}">
        <p14:creationId xmlns:p14="http://schemas.microsoft.com/office/powerpoint/2010/main" val="1576188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815927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Meus passos são teus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 meu próximo minuto é teu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Se não for assim, não me deixe ir</a:t>
            </a:r>
          </a:p>
        </p:txBody>
      </p:sp>
    </p:spTree>
    <p:extLst>
      <p:ext uri="{BB962C8B-B14F-4D97-AF65-F5344CB8AC3E}">
        <p14:creationId xmlns:p14="http://schemas.microsoft.com/office/powerpoint/2010/main" val="1276853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1083212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Dou minha mão para ti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Fecho os olhos e confio em ti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Leva-me, Senhor</a:t>
            </a:r>
          </a:p>
        </p:txBody>
      </p:sp>
    </p:spTree>
    <p:extLst>
      <p:ext uri="{BB962C8B-B14F-4D97-AF65-F5344CB8AC3E}">
        <p14:creationId xmlns:p14="http://schemas.microsoft.com/office/powerpoint/2010/main" val="79421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815927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Meus passos são teus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 meu próximo minuto é teu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Se não for assim, não me deixe ir</a:t>
            </a:r>
          </a:p>
        </p:txBody>
      </p:sp>
    </p:spTree>
    <p:extLst>
      <p:ext uri="{BB962C8B-B14F-4D97-AF65-F5344CB8AC3E}">
        <p14:creationId xmlns:p14="http://schemas.microsoft.com/office/powerpoint/2010/main" val="139004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1083212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Dou minha mão para ti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Fecho os olhos e confio em ti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Leva-me, Senhor</a:t>
            </a:r>
          </a:p>
        </p:txBody>
      </p:sp>
    </p:spTree>
    <p:extLst>
      <p:ext uri="{BB962C8B-B14F-4D97-AF65-F5344CB8AC3E}">
        <p14:creationId xmlns:p14="http://schemas.microsoft.com/office/powerpoint/2010/main" val="652495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1477109"/>
            <a:ext cx="9140524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Quero me submeter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Quero conhecer teus planos</a:t>
            </a:r>
          </a:p>
        </p:txBody>
      </p:sp>
    </p:spTree>
    <p:extLst>
      <p:ext uri="{BB962C8B-B14F-4D97-AF65-F5344CB8AC3E}">
        <p14:creationId xmlns:p14="http://schemas.microsoft.com/office/powerpoint/2010/main" val="3250998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9658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26799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Senhor, toma minha vida nova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Antes que a espera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Desgaste anos em mim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Estou disposto ao que queiras</a:t>
            </a:r>
          </a:p>
        </p:txBody>
      </p:sp>
      <p:sp>
        <p:nvSpPr>
          <p:cNvPr id="2" name="Google Shape;159;p10">
            <a:extLst>
              <a:ext uri="{FF2B5EF4-FFF2-40B4-BE49-F238E27FC236}">
                <a16:creationId xmlns:a16="http://schemas.microsoft.com/office/drawing/2014/main" id="{D7443D42-8FC4-44DE-A622-85237C225DE9}"/>
              </a:ext>
            </a:extLst>
          </p:cNvPr>
          <p:cNvSpPr txBox="1"/>
          <p:nvPr/>
        </p:nvSpPr>
        <p:spPr>
          <a:xfrm>
            <a:off x="0" y="0"/>
            <a:ext cx="914052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2. Música: Alma Missionária</a:t>
            </a:r>
            <a:endParaRPr sz="4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6568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1236288"/>
            <a:ext cx="9140524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Não importa o que seja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 chamas-me a servir</a:t>
            </a:r>
          </a:p>
        </p:txBody>
      </p:sp>
    </p:spTree>
    <p:extLst>
      <p:ext uri="{BB962C8B-B14F-4D97-AF65-F5344CB8AC3E}">
        <p14:creationId xmlns:p14="http://schemas.microsoft.com/office/powerpoint/2010/main" val="1834049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83069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 aonde os homens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 tua palavra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Necessitem, de força de viver</a:t>
            </a:r>
          </a:p>
        </p:txBody>
      </p:sp>
    </p:spTree>
    <p:extLst>
      <p:ext uri="{BB962C8B-B14F-4D97-AF65-F5344CB8AC3E}">
        <p14:creationId xmlns:p14="http://schemas.microsoft.com/office/powerpoint/2010/main" val="3812668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falte a esperança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tudo seja triste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Simplesmente, por não saber de ti...</a:t>
            </a:r>
          </a:p>
        </p:txBody>
      </p:sp>
    </p:spTree>
    <p:extLst>
      <p:ext uri="{BB962C8B-B14F-4D97-AF65-F5344CB8AC3E}">
        <p14:creationId xmlns:p14="http://schemas.microsoft.com/office/powerpoint/2010/main" val="2432178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772054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dou meu coração sincero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Para gritar sem medo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Tua grandeza Senhor</a:t>
            </a:r>
          </a:p>
        </p:txBody>
      </p:sp>
    </p:spTree>
    <p:extLst>
      <p:ext uri="{BB962C8B-B14F-4D97-AF65-F5344CB8AC3E}">
        <p14:creationId xmlns:p14="http://schemas.microsoft.com/office/powerpoint/2010/main" val="2394071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Tereis, minhas mãos sem cansaço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Tua história em meus lábios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 força na oração</a:t>
            </a:r>
          </a:p>
        </p:txBody>
      </p:sp>
    </p:spTree>
    <p:extLst>
      <p:ext uri="{BB962C8B-B14F-4D97-AF65-F5344CB8AC3E}">
        <p14:creationId xmlns:p14="http://schemas.microsoft.com/office/powerpoint/2010/main" val="2418941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83069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 aonde os homens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 tua palavra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Necessitem, de força de viver</a:t>
            </a:r>
          </a:p>
        </p:txBody>
      </p:sp>
    </p:spTree>
    <p:extLst>
      <p:ext uri="{BB962C8B-B14F-4D97-AF65-F5344CB8AC3E}">
        <p14:creationId xmlns:p14="http://schemas.microsoft.com/office/powerpoint/2010/main" val="27093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falte a esperança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tudo seja triste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Simplesmente, por não saber de ti...</a:t>
            </a:r>
          </a:p>
        </p:txBody>
      </p:sp>
    </p:spTree>
    <p:extLst>
      <p:ext uri="{BB962C8B-B14F-4D97-AF65-F5344CB8AC3E}">
        <p14:creationId xmlns:p14="http://schemas.microsoft.com/office/powerpoint/2010/main" val="3097318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1081543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E, assim eu partirei cantando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Por Terras anunciando tão belo é teu amor</a:t>
            </a:r>
          </a:p>
        </p:txBody>
      </p:sp>
    </p:spTree>
    <p:extLst>
      <p:ext uri="{BB962C8B-B14F-4D97-AF65-F5344CB8AC3E}">
        <p14:creationId xmlns:p14="http://schemas.microsoft.com/office/powerpoint/2010/main" val="883220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Senhor, tenho alma missionária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Conduza-me à Terra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 tenha sede de ti...</a:t>
            </a:r>
          </a:p>
        </p:txBody>
      </p:sp>
    </p:spTree>
    <p:extLst>
      <p:ext uri="{BB962C8B-B14F-4D97-AF65-F5344CB8AC3E}">
        <p14:creationId xmlns:p14="http://schemas.microsoft.com/office/powerpoint/2010/main" val="437740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83069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 aonde os homens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 tua palavra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Necessitem, de força de viver</a:t>
            </a:r>
          </a:p>
        </p:txBody>
      </p:sp>
    </p:spTree>
    <p:extLst>
      <p:ext uri="{BB962C8B-B14F-4D97-AF65-F5344CB8AC3E}">
        <p14:creationId xmlns:p14="http://schemas.microsoft.com/office/powerpoint/2010/main" val="1537916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falte a esperança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tudo seja triste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Simplesmente, por não saber de ti...</a:t>
            </a:r>
          </a:p>
        </p:txBody>
      </p:sp>
    </p:spTree>
    <p:extLst>
      <p:ext uri="{BB962C8B-B14F-4D97-AF65-F5344CB8AC3E}">
        <p14:creationId xmlns:p14="http://schemas.microsoft.com/office/powerpoint/2010/main" val="3981654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83069"/>
            <a:ext cx="914052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Leva-me aonde os homens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 tua palavra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Necessitem, de força de viver</a:t>
            </a:r>
          </a:p>
        </p:txBody>
      </p:sp>
    </p:spTree>
    <p:extLst>
      <p:ext uri="{BB962C8B-B14F-4D97-AF65-F5344CB8AC3E}">
        <p14:creationId xmlns:p14="http://schemas.microsoft.com/office/powerpoint/2010/main" val="3662359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546971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falte a esperança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Onde tudo seja triste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Simplesmente, por não saber de ti...</a:t>
            </a:r>
          </a:p>
        </p:txBody>
      </p:sp>
    </p:spTree>
    <p:extLst>
      <p:ext uri="{BB962C8B-B14F-4D97-AF65-F5344CB8AC3E}">
        <p14:creationId xmlns:p14="http://schemas.microsoft.com/office/powerpoint/2010/main" val="195634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36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1544268"/>
            <a:ext cx="91440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Palavra de Deus</a:t>
            </a:r>
          </a:p>
        </p:txBody>
      </p:sp>
      <p:sp>
        <p:nvSpPr>
          <p:cNvPr id="2" name="Google Shape;158;p10">
            <a:extLst>
              <a:ext uri="{FF2B5EF4-FFF2-40B4-BE49-F238E27FC236}">
                <a16:creationId xmlns:a16="http://schemas.microsoft.com/office/drawing/2014/main" id="{81A6274E-F419-EE31-61FB-66B19876565A}"/>
              </a:ext>
            </a:extLst>
          </p:cNvPr>
          <p:cNvSpPr txBox="1"/>
          <p:nvPr/>
        </p:nvSpPr>
        <p:spPr>
          <a:xfrm>
            <a:off x="3476" y="2782684"/>
            <a:ext cx="914052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Lc 24,28-35</a:t>
            </a:r>
            <a:endParaRPr lang="pt-BR" sz="4800" b="1" i="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312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1009696"/>
            <a:ext cx="9144000" cy="4257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540385" algn="ctr">
              <a:spcAft>
                <a:spcPts val="800"/>
              </a:spcAft>
            </a:pPr>
            <a:r>
              <a:rPr lang="pt-BR" sz="8800" b="1" kern="100" dirty="0">
                <a:solidFill>
                  <a:srgbClr val="FFC000"/>
                </a:solidFill>
                <a:effectLst/>
                <a:latin typeface="Edwardian Script ITC" panose="030303020407070D08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Meditação da mensagem do papa para o dia mundial de oração pelas vocações</a:t>
            </a:r>
          </a:p>
        </p:txBody>
      </p:sp>
    </p:spTree>
    <p:extLst>
      <p:ext uri="{BB962C8B-B14F-4D97-AF65-F5344CB8AC3E}">
        <p14:creationId xmlns:p14="http://schemas.microsoft.com/office/powerpoint/2010/main" val="2181125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A vocação é um dom precioso que Deus semeia nos corações, uma chamada a sair de si mesmo para trilhar um caminho de amor e serviço.</a:t>
            </a:r>
          </a:p>
        </p:txBody>
      </p:sp>
    </p:spTree>
    <p:extLst>
      <p:ext uri="{BB962C8B-B14F-4D97-AF65-F5344CB8AC3E}">
        <p14:creationId xmlns:p14="http://schemas.microsoft.com/office/powerpoint/2010/main" val="3083207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 cada vocação na Igreja – seja laical, seja ao ministério ordenado, seja à vida consagrada – é sinal da esperança  que Deus nutre pelo</a:t>
            </a:r>
          </a:p>
        </p:txBody>
      </p:sp>
    </p:spTree>
    <p:extLst>
      <p:ext uri="{BB962C8B-B14F-4D97-AF65-F5344CB8AC3E}">
        <p14:creationId xmlns:p14="http://schemas.microsoft.com/office/powerpoint/2010/main" val="3581060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mundo e por cada um dos seus filhos. [...] O Senhor, que conhece o coração do homem, não nos abandona na insegurança;    pelo    contrário,</a:t>
            </a:r>
          </a:p>
        </p:txBody>
      </p:sp>
    </p:spTree>
    <p:extLst>
      <p:ext uri="{BB962C8B-B14F-4D97-AF65-F5344CB8AC3E}">
        <p14:creationId xmlns:p14="http://schemas.microsoft.com/office/powerpoint/2010/main" val="1113488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4534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quer suscitar em cada um a consciência de ser amado, chamado e enviado como peregrino de esperança.</a:t>
            </a:r>
          </a:p>
        </p:txBody>
      </p:sp>
    </p:spTree>
    <p:extLst>
      <p:ext uri="{BB962C8B-B14F-4D97-AF65-F5344CB8AC3E}">
        <p14:creationId xmlns:p14="http://schemas.microsoft.com/office/powerpoint/2010/main" val="2014217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Quando escutamos a sua palavra, o nosso coração arde e sentimos o desejo de consagrar a vida a Deus!    Desejamos,   por    isso,</a:t>
            </a:r>
          </a:p>
        </p:txBody>
      </p:sp>
    </p:spTree>
    <p:extLst>
      <p:ext uri="{BB962C8B-B14F-4D97-AF65-F5344CB8AC3E}">
        <p14:creationId xmlns:p14="http://schemas.microsoft.com/office/powerpoint/2010/main" val="8621218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827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8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descobrir de que modo, em que forma de vida é possível retribuir o amor que Ele primeiro nos dá. Toda a vocação,            sentida        na</a:t>
            </a:r>
          </a:p>
        </p:txBody>
      </p:sp>
    </p:spTree>
    <p:extLst>
      <p:ext uri="{BB962C8B-B14F-4D97-AF65-F5344CB8AC3E}">
        <p14:creationId xmlns:p14="http://schemas.microsoft.com/office/powerpoint/2010/main" val="449213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profundidade do coração, faz germinar uma resposta como impulso interior ao amor e ao serviço, como fonte de esperança   e   caridade   e   não</a:t>
            </a:r>
          </a:p>
        </p:txBody>
      </p:sp>
    </p:spTree>
    <p:extLst>
      <p:ext uri="{BB962C8B-B14F-4D97-AF65-F5344CB8AC3E}">
        <p14:creationId xmlns:p14="http://schemas.microsoft.com/office/powerpoint/2010/main" val="34505636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como busca de autoafirmação. [...] Toda a vocação é animada pela esperança, que se traduz em confiança na Providência. Com efeito,  para  o  cristão,  ter</a:t>
            </a:r>
          </a:p>
        </p:txBody>
      </p:sp>
    </p:spTree>
    <p:extLst>
      <p:ext uri="{BB962C8B-B14F-4D97-AF65-F5344CB8AC3E}">
        <p14:creationId xmlns:p14="http://schemas.microsoft.com/office/powerpoint/2010/main" val="155181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esperança é mais do que um simples otimismo humano: é antes uma certeza enraizada na fé em Deus, que age na história de cada pessoa.</a:t>
            </a:r>
          </a:p>
        </p:txBody>
      </p:sp>
    </p:spTree>
    <p:extLst>
      <p:ext uri="{BB962C8B-B14F-4D97-AF65-F5344CB8AC3E}">
        <p14:creationId xmlns:p14="http://schemas.microsoft.com/office/powerpoint/2010/main" val="1129137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3.</a:t>
            </a: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 mundo, queridos jovens, induz-vos a fazer escolhas precipitadas e a encher os dias de barulho, impedindo a experiência    de    um    silêncio</a:t>
            </a:r>
          </a:p>
        </p:txBody>
      </p:sp>
    </p:spTree>
    <p:extLst>
      <p:ext uri="{BB962C8B-B14F-4D97-AF65-F5344CB8AC3E}">
        <p14:creationId xmlns:p14="http://schemas.microsoft.com/office/powerpoint/2010/main" val="8114248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aberto a Deus, que fala ao coração. Tende a coragem de parar, de escutar dentro de vós e de perguntar a Deus o que Ele sonha para  vós.  O  silêncio  da</a:t>
            </a:r>
          </a:p>
        </p:txBody>
      </p:sp>
    </p:spTree>
    <p:extLst>
      <p:ext uri="{BB962C8B-B14F-4D97-AF65-F5344CB8AC3E}">
        <p14:creationId xmlns:p14="http://schemas.microsoft.com/office/powerpoint/2010/main" val="122171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oração é indispensável para “interpretar” a chamada de Deus na própria história e para dar uma resposta livre e consciente.</a:t>
            </a:r>
          </a:p>
        </p:txBody>
      </p:sp>
    </p:spTree>
    <p:extLst>
      <p:ext uri="{BB962C8B-B14F-4D97-AF65-F5344CB8AC3E}">
        <p14:creationId xmlns:p14="http://schemas.microsoft.com/office/powerpoint/2010/main" val="8039570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4.</a:t>
            </a: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Nesse horizonte, os agentes pastorais e vocacionais, especialmente os conselheiros espirituais, não tenham medo de acompanhar os  jovens  com</a:t>
            </a:r>
          </a:p>
        </p:txBody>
      </p:sp>
    </p:spTree>
    <p:extLst>
      <p:ext uri="{BB962C8B-B14F-4D97-AF65-F5344CB8AC3E}">
        <p14:creationId xmlns:p14="http://schemas.microsoft.com/office/powerpoint/2010/main" val="1433074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esperançosa e paciente confiança da pedagogia divina. Trata-se de ser para eles pessoas capazes de escuta e respeitoso acolhimento;</a:t>
            </a:r>
          </a:p>
        </p:txBody>
      </p:sp>
    </p:spTree>
    <p:extLst>
      <p:ext uri="{BB962C8B-B14F-4D97-AF65-F5344CB8AC3E}">
        <p14:creationId xmlns:p14="http://schemas.microsoft.com/office/powerpoint/2010/main" val="513927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pessoas em quem podem confiar, guias sábios, </a:t>
            </a:r>
            <a:r>
              <a:rPr lang="pt-BR" sz="4600" b="1" kern="100" dirty="0" err="1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disponí-veis</a:t>
            </a: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para os ajudar e atentos a reconhecer os sinais de Deus no  seu  caminho.  [...]  Não  nos</a:t>
            </a:r>
          </a:p>
        </p:txBody>
      </p:sp>
    </p:spTree>
    <p:extLst>
      <p:ext uri="{BB962C8B-B14F-4D97-AF65-F5344CB8AC3E}">
        <p14:creationId xmlns:p14="http://schemas.microsoft.com/office/powerpoint/2010/main" val="13629124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559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cansemos de pedir ao Senhor novos operários para a sua messe, certos de que Ele continua a chamar com amor. Querido jovens, confio o  vosso</a:t>
            </a:r>
          </a:p>
        </p:txBody>
      </p:sp>
    </p:spTree>
    <p:extLst>
      <p:ext uri="{BB962C8B-B14F-4D97-AF65-F5344CB8AC3E}">
        <p14:creationId xmlns:p14="http://schemas.microsoft.com/office/powerpoint/2010/main" val="503675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0"/>
            <a:ext cx="9140524" cy="3472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6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seguimento de Jesus à intercessão de Maria, Mãe da Igreja e das vocações.</a:t>
            </a:r>
          </a:p>
        </p:txBody>
      </p:sp>
    </p:spTree>
    <p:extLst>
      <p:ext uri="{BB962C8B-B14F-4D97-AF65-F5344CB8AC3E}">
        <p14:creationId xmlns:p14="http://schemas.microsoft.com/office/powerpoint/2010/main" val="27698725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6646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2654449"/>
            <a:ext cx="9144000" cy="154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540385" algn="ctr">
              <a:spcAft>
                <a:spcPts val="800"/>
              </a:spcAft>
            </a:pPr>
            <a:r>
              <a:rPr lang="pt-BR" sz="8800" b="1" kern="100" dirty="0">
                <a:solidFill>
                  <a:srgbClr val="FFC000"/>
                </a:solidFill>
                <a:effectLst/>
                <a:latin typeface="Edwardian Script ITC" panose="030303020407070D08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Canto</a:t>
            </a:r>
          </a:p>
        </p:txBody>
      </p:sp>
    </p:spTree>
    <p:extLst>
      <p:ext uri="{BB962C8B-B14F-4D97-AF65-F5344CB8AC3E}">
        <p14:creationId xmlns:p14="http://schemas.microsoft.com/office/powerpoint/2010/main" val="32900328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926799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Ti, meu Deus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Elevo meu coração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Elevo as minhas mãos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Meu olhar, minha voz</a:t>
            </a:r>
          </a:p>
        </p:txBody>
      </p:sp>
      <p:sp>
        <p:nvSpPr>
          <p:cNvPr id="2" name="Google Shape;159;p10">
            <a:extLst>
              <a:ext uri="{FF2B5EF4-FFF2-40B4-BE49-F238E27FC236}">
                <a16:creationId xmlns:a16="http://schemas.microsoft.com/office/drawing/2014/main" id="{D7443D42-8FC4-44DE-A622-85237C225DE9}"/>
              </a:ext>
            </a:extLst>
          </p:cNvPr>
          <p:cNvSpPr txBox="1"/>
          <p:nvPr/>
        </p:nvSpPr>
        <p:spPr>
          <a:xfrm>
            <a:off x="0" y="0"/>
            <a:ext cx="914052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4000" b="1" dirty="0">
                <a:solidFill>
                  <a:srgbClr val="FFC000"/>
                </a:solidFill>
                <a:latin typeface="Edwardian Script ITC" panose="030303020407070D0804" pitchFamily="66" charset="0"/>
              </a:rPr>
              <a:t>A ti meu Deus</a:t>
            </a:r>
            <a:endParaRPr sz="4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20318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687648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Ti, meu Deus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quero oferecer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Meus passos e meu viver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Meus caminhos, meu sofrer</a:t>
            </a:r>
          </a:p>
        </p:txBody>
      </p:sp>
    </p:spTree>
    <p:extLst>
      <p:ext uri="{BB962C8B-B14F-4D97-AF65-F5344CB8AC3E}">
        <p14:creationId xmlns:p14="http://schemas.microsoft.com/office/powerpoint/2010/main" val="14115417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703384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 Tua ternura, Senhor, vem me abraçar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 a Tua bondade infinita me perdoar</a:t>
            </a:r>
          </a:p>
        </p:txBody>
      </p:sp>
    </p:spTree>
    <p:extLst>
      <p:ext uri="{BB962C8B-B14F-4D97-AF65-F5344CB8AC3E}">
        <p14:creationId xmlns:p14="http://schemas.microsoft.com/office/powerpoint/2010/main" val="29770316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52795" y="534573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Vou ser o teu seguidor e te dar o meu coração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Eu quero sentir o calor de Tuas mãos</a:t>
            </a:r>
          </a:p>
        </p:txBody>
      </p:sp>
    </p:spTree>
    <p:extLst>
      <p:ext uri="{BB962C8B-B14F-4D97-AF65-F5344CB8AC3E}">
        <p14:creationId xmlns:p14="http://schemas.microsoft.com/office/powerpoint/2010/main" val="12730212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687648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Ti, meu Deus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Que és bom e que tens amor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Ao pobre, ao sofredor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Vou servir, esperar</a:t>
            </a:r>
          </a:p>
        </p:txBody>
      </p:sp>
    </p:spTree>
    <p:extLst>
      <p:ext uri="{BB962C8B-B14F-4D97-AF65-F5344CB8AC3E}">
        <p14:creationId xmlns:p14="http://schemas.microsoft.com/office/powerpoint/2010/main" val="6261579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687648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 Ti, meu Deus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Humildes se alegrarão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Cantando a nova canção</a:t>
            </a:r>
          </a:p>
          <a:p>
            <a:pPr algn="just">
              <a:lnSpc>
                <a:spcPct val="150000"/>
              </a:lnSpc>
            </a:pPr>
            <a:r>
              <a:rPr lang="pt-BR" sz="4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 esperança e de paz</a:t>
            </a:r>
          </a:p>
        </p:txBody>
      </p:sp>
    </p:spTree>
    <p:extLst>
      <p:ext uri="{BB962C8B-B14F-4D97-AF65-F5344CB8AC3E}">
        <p14:creationId xmlns:p14="http://schemas.microsoft.com/office/powerpoint/2010/main" val="34641392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3476" y="703384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 Tua ternura, Senhor, vem me abraçar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 a Tua bondade infinita me perdoar</a:t>
            </a:r>
          </a:p>
        </p:txBody>
      </p:sp>
    </p:spTree>
    <p:extLst>
      <p:ext uri="{BB962C8B-B14F-4D97-AF65-F5344CB8AC3E}">
        <p14:creationId xmlns:p14="http://schemas.microsoft.com/office/powerpoint/2010/main" val="21373497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52795" y="534573"/>
            <a:ext cx="9140524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Vou ser o teu seguidor e te dar o meu coração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Eu quero sentir o calor de Tuas mãos</a:t>
            </a:r>
          </a:p>
        </p:txBody>
      </p:sp>
    </p:spTree>
    <p:extLst>
      <p:ext uri="{BB962C8B-B14F-4D97-AF65-F5344CB8AC3E}">
        <p14:creationId xmlns:p14="http://schemas.microsoft.com/office/powerpoint/2010/main" val="37864700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1509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2613412"/>
            <a:ext cx="91440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599415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885071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Senhor, fazei-nos peregrinos de esperança.</a:t>
            </a:r>
            <a:endParaRPr lang="pt-BR" sz="4800" b="1" i="1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56831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1. </a:t>
            </a: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Senhor Jesus, ajudai-nos a nunca desanimar em nossa missão. Dai perseverança a todos que foram chamados a consagrar sua  vida  por  meio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15261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das diversas vocações e ministérios em sua Igreja. Nós vos pedimos. 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13731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885071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Senhor, fazei-nos peregrinos de esperança.</a:t>
            </a:r>
            <a:endParaRPr lang="pt-BR" sz="4800" b="1" i="1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3846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rgbClr val="FFFF00"/>
                </a:solidFill>
                <a:latin typeface="+mj-lt"/>
                <a:ea typeface="Aptos" panose="020B0004020202020204" pitchFamily="34" charset="0"/>
              </a:rPr>
              <a:t>2</a:t>
            </a:r>
            <a:r>
              <a:rPr lang="pt-BR" sz="4800" b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. </a:t>
            </a: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Senhor Jesus, suscitai em vossa Igreja pessoas dispostas a anunciar a Boa-Nova do Evangelho com entusiasmo         e         alegria,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97944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fortalecendo nos corações a esperança fundada no amor. Nós vos pedimos.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73350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885071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Senhor, fazei-nos peregrinos de esperança.</a:t>
            </a:r>
            <a:endParaRPr lang="pt-BR" sz="4800" b="1" i="1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44557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3. </a:t>
            </a: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Senhor Jesus, em meio às dificuldades da vida, fazei que a nossa esperança não se abale nem esmoreça. Que ela seja a âncora segura  que  nos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57764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mantém firmes na fé e na caridade. Nós vos pedimos.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43220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885071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Senhor, fazei-nos peregrinos de esperança.</a:t>
            </a:r>
            <a:endParaRPr lang="pt-BR" sz="4800" b="1" i="1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60770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rgbClr val="FFFF00"/>
                </a:solidFill>
                <a:latin typeface="+mj-lt"/>
                <a:ea typeface="Aptos" panose="020B0004020202020204" pitchFamily="34" charset="0"/>
              </a:rPr>
              <a:t>4</a:t>
            </a:r>
            <a:r>
              <a:rPr lang="pt-BR" sz="4800" b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. </a:t>
            </a: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Senhor Jesus, ajudai-nos a manter a esperança viva em nosso coração, mesmo quando o peso que carregamos  ou  a  distância  a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66175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ser percorrida pareçam ser insuportáveis. Que a força que brota da vossa Cruz e Ressureição renove a nossa paciência, nossa constância  e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02745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</a:rPr>
              <a:t>nossa determinação. Nós vos pedimos. </a:t>
            </a:r>
            <a:endParaRPr lang="pt-BR" sz="4800" b="1" i="1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55305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885071"/>
            <a:ext cx="9144001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</a:rPr>
              <a:t>Senhor, fazei-nos peregrinos de esperança.</a:t>
            </a:r>
            <a:endParaRPr lang="pt-BR" sz="4800" b="1" i="1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34245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8553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2613412"/>
            <a:ext cx="91440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Oração Vocacional</a:t>
            </a:r>
          </a:p>
        </p:txBody>
      </p:sp>
    </p:spTree>
    <p:extLst>
      <p:ext uri="{BB962C8B-B14F-4D97-AF65-F5344CB8AC3E}">
        <p14:creationId xmlns:p14="http://schemas.microsoft.com/office/powerpoint/2010/main" val="40915628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731520"/>
            <a:ext cx="9144001" cy="462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Senhor da Messe e pastor do rebanho faz ressoar em nossos ouvidos teu forte e suave convite: “Vem e segue-me”.</a:t>
            </a:r>
          </a:p>
        </p:txBody>
      </p:sp>
    </p:spTree>
    <p:extLst>
      <p:ext uri="{BB962C8B-B14F-4D97-AF65-F5344CB8AC3E}">
        <p14:creationId xmlns:p14="http://schemas.microsoft.com/office/powerpoint/2010/main" val="39574303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207666"/>
            <a:ext cx="9144001" cy="5814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Derrama sobre nós o teu Espírito, que ele nos dê sabedoria para ver o caminho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 generosidade para seguir tua voz.</a:t>
            </a:r>
          </a:p>
        </p:txBody>
      </p:sp>
    </p:spTree>
    <p:extLst>
      <p:ext uri="{BB962C8B-B14F-4D97-AF65-F5344CB8AC3E}">
        <p14:creationId xmlns:p14="http://schemas.microsoft.com/office/powerpoint/2010/main" val="32579079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238845"/>
            <a:ext cx="9144001" cy="571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Senhor, que a messe não se perca por falta de operários, desperta nossas comunidades para a missão, ensina nossa vida a ser serviço,</a:t>
            </a:r>
          </a:p>
        </p:txBody>
      </p:sp>
    </p:spTree>
    <p:extLst>
      <p:ext uri="{BB962C8B-B14F-4D97-AF65-F5344CB8AC3E}">
        <p14:creationId xmlns:p14="http://schemas.microsoft.com/office/powerpoint/2010/main" val="26331167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238845"/>
            <a:ext cx="9144001" cy="571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fortalece os que querem dedicar-se ao Reino na vida consagrada e religiosa. Senhor, que o rebanho não pereça por falta de pastores,</a:t>
            </a:r>
          </a:p>
        </p:txBody>
      </p:sp>
    </p:spTree>
    <p:extLst>
      <p:ext uri="{BB962C8B-B14F-4D97-AF65-F5344CB8AC3E}">
        <p14:creationId xmlns:p14="http://schemas.microsoft.com/office/powerpoint/2010/main" val="38680242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36253"/>
            <a:ext cx="9144001" cy="5814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sustenta a fidelidade de nossos bispos, padres, diáconos e ministros.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Dá perseverança a nossos seminaristas.</a:t>
            </a:r>
          </a:p>
        </p:txBody>
      </p:sp>
    </p:spTree>
    <p:extLst>
      <p:ext uri="{BB962C8B-B14F-4D97-AF65-F5344CB8AC3E}">
        <p14:creationId xmlns:p14="http://schemas.microsoft.com/office/powerpoint/2010/main" val="19130752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759656"/>
            <a:ext cx="9144001" cy="4719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Desperta o coração de nossos jovens para o ministério pastoral em tua Igreja.</a:t>
            </a:r>
          </a:p>
        </p:txBody>
      </p:sp>
    </p:spTree>
    <p:extLst>
      <p:ext uri="{BB962C8B-B14F-4D97-AF65-F5344CB8AC3E}">
        <p14:creationId xmlns:p14="http://schemas.microsoft.com/office/powerpoint/2010/main" val="12636418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1252025"/>
            <a:ext cx="9144001" cy="354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Senhor da Messe e pastor do rebanho chama-nos para o serviço de teu povo.</a:t>
            </a:r>
          </a:p>
        </p:txBody>
      </p:sp>
    </p:spTree>
    <p:extLst>
      <p:ext uri="{BB962C8B-B14F-4D97-AF65-F5344CB8AC3E}">
        <p14:creationId xmlns:p14="http://schemas.microsoft.com/office/powerpoint/2010/main" val="8063880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717452"/>
            <a:ext cx="9144001" cy="462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800"/>
              </a:spcAft>
            </a:pPr>
            <a:r>
              <a:rPr lang="pt-BR" sz="4700" b="1" i="1" kern="100" dirty="0">
                <a:solidFill>
                  <a:srgbClr val="FFFF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Maria, Mãe da Igreja, modelo dos servidores dos servidores do Evangelho, ajuda-nos a responder o SIM. Amém.</a:t>
            </a:r>
          </a:p>
        </p:txBody>
      </p:sp>
    </p:spTree>
    <p:extLst>
      <p:ext uri="{BB962C8B-B14F-4D97-AF65-F5344CB8AC3E}">
        <p14:creationId xmlns:p14="http://schemas.microsoft.com/office/powerpoint/2010/main" val="17003317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2489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1731429"/>
            <a:ext cx="91440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Benção do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Santíssimo Sacramento</a:t>
            </a:r>
          </a:p>
        </p:txBody>
      </p:sp>
    </p:spTree>
    <p:extLst>
      <p:ext uri="{BB962C8B-B14F-4D97-AF65-F5344CB8AC3E}">
        <p14:creationId xmlns:p14="http://schemas.microsoft.com/office/powerpoint/2010/main" val="1124764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800189"/>
            <a:ext cx="9144001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Tão sublime sacramento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Adoremos neste altar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Pois o Antigo Testamento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Deu ao Novo seu lugar</a:t>
            </a:r>
          </a:p>
        </p:txBody>
      </p:sp>
      <p:sp>
        <p:nvSpPr>
          <p:cNvPr id="2" name="Google Shape;159;p10">
            <a:extLst>
              <a:ext uri="{FF2B5EF4-FFF2-40B4-BE49-F238E27FC236}">
                <a16:creationId xmlns:a16="http://schemas.microsoft.com/office/drawing/2014/main" id="{C938D77A-3B82-0F02-019D-8DF9C12BACEC}"/>
              </a:ext>
            </a:extLst>
          </p:cNvPr>
          <p:cNvSpPr txBox="1"/>
          <p:nvPr/>
        </p:nvSpPr>
        <p:spPr>
          <a:xfrm>
            <a:off x="0" y="0"/>
            <a:ext cx="914052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pt-BR" sz="4000" b="1" dirty="0">
                <a:solidFill>
                  <a:srgbClr val="FFC000"/>
                </a:solidFill>
                <a:latin typeface="Edwardian Script ITC" panose="030303020407070D0804" pitchFamily="66" charset="0"/>
              </a:rPr>
              <a:t>Tão Sublime Sacramento</a:t>
            </a:r>
            <a:endParaRPr sz="4000" b="1" i="0" u="none" strike="noStrike" cap="none" dirty="0">
              <a:solidFill>
                <a:srgbClr val="FFC000"/>
              </a:solidFill>
              <a:latin typeface="Edwardian Script ITC" panose="030303020407070D0804" pitchFamily="66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53249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226021"/>
            <a:ext cx="9144001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Venha a fé, por suplemento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Os sentidos completar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Ao eterno Pai cantemos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E a Jesus, o Salvador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Ao Espírito exaltemos</a:t>
            </a:r>
          </a:p>
        </p:txBody>
      </p:sp>
    </p:spTree>
    <p:extLst>
      <p:ext uri="{BB962C8B-B14F-4D97-AF65-F5344CB8AC3E}">
        <p14:creationId xmlns:p14="http://schemas.microsoft.com/office/powerpoint/2010/main" val="680419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0" y="703384"/>
            <a:ext cx="9144001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Na Trindade eterno amor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Ao Deus uno e trino demos</a:t>
            </a:r>
            <a:b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 alegria do louvor</a:t>
            </a:r>
          </a:p>
          <a:p>
            <a:pPr algn="ctr">
              <a:lnSpc>
                <a:spcPct val="150000"/>
              </a:lnSpc>
            </a:pPr>
            <a:r>
              <a:rPr lang="pt-BR" sz="4800" b="1" i="1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Amém! Amém!</a:t>
            </a:r>
          </a:p>
        </p:txBody>
      </p:sp>
    </p:spTree>
    <p:extLst>
      <p:ext uri="{BB962C8B-B14F-4D97-AF65-F5344CB8AC3E}">
        <p14:creationId xmlns:p14="http://schemas.microsoft.com/office/powerpoint/2010/main" val="36235086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0" y="2613412"/>
            <a:ext cx="91440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10000" b="1" i="0" u="none" strike="noStrike" cap="none" dirty="0">
                <a:solidFill>
                  <a:srgbClr val="FFC000"/>
                </a:solidFill>
                <a:latin typeface="Edwardian Script ITC" panose="030303020407070D0804" pitchFamily="66" charset="0"/>
                <a:sym typeface="Arial"/>
              </a:rPr>
              <a:t>Oremos</a:t>
            </a:r>
          </a:p>
        </p:txBody>
      </p:sp>
    </p:spTree>
    <p:extLst>
      <p:ext uri="{BB962C8B-B14F-4D97-AF65-F5344CB8AC3E}">
        <p14:creationId xmlns:p14="http://schemas.microsoft.com/office/powerpoint/2010/main" val="7831454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827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8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Iluminai, ó Deus, os nossos corações com a luz da fé e acendei neles o fogo do vosso amor para que, em espírito e verdade,   adoremos   a  Jesus</a:t>
            </a:r>
          </a:p>
        </p:txBody>
      </p:sp>
    </p:spTree>
    <p:extLst>
      <p:ext uri="{BB962C8B-B14F-4D97-AF65-F5344CB8AC3E}">
        <p14:creationId xmlns:p14="http://schemas.microsoft.com/office/powerpoint/2010/main" val="37217133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8;p10">
            <a:extLst>
              <a:ext uri="{FF2B5EF4-FFF2-40B4-BE49-F238E27FC236}">
                <a16:creationId xmlns:a16="http://schemas.microsoft.com/office/drawing/2014/main" id="{2C42E26F-C1BB-2D23-6620-C673F7AB2ECA}"/>
              </a:ext>
            </a:extLst>
          </p:cNvPr>
          <p:cNvSpPr txBox="1"/>
          <p:nvPr/>
        </p:nvSpPr>
        <p:spPr>
          <a:xfrm>
            <a:off x="-1" y="0"/>
            <a:ext cx="9144001" cy="592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8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Cristo, a quem reconhecemos como Deus e Senhor neste admirável Sacramento. Por Cristo, nosso Senhor.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800" b="1" i="1" kern="100" dirty="0">
                <a:solidFill>
                  <a:srgbClr val="FFFF0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 Amém.</a:t>
            </a:r>
            <a:endParaRPr lang="pt-BR" sz="4800" b="1" i="1" kern="100" dirty="0">
              <a:solidFill>
                <a:srgbClr val="FFFF00"/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711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47235483-F5D6-5D14-158E-0C265AB0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Imagem 8" descr="Diagrama&#10;&#10;O conteúdo gerado por IA pode estar incorreto.">
            <a:extLst>
              <a:ext uri="{FF2B5EF4-FFF2-40B4-BE49-F238E27FC236}">
                <a16:creationId xmlns:a16="http://schemas.microsoft.com/office/drawing/2014/main" id="{9117BC7E-6463-FF1F-9BEC-5C98F3E68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2504" r="1250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69139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1605</Words>
  <Application>Microsoft Office PowerPoint</Application>
  <PresentationFormat>Apresentação na tela (4:3)</PresentationFormat>
  <Paragraphs>166</Paragraphs>
  <Slides>101</Slides>
  <Notes>101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101</vt:i4>
      </vt:variant>
    </vt:vector>
  </HeadingPairs>
  <TitlesOfParts>
    <vt:vector size="105" baseType="lpstr">
      <vt:lpstr>Arial</vt:lpstr>
      <vt:lpstr>Calibri</vt:lpstr>
      <vt:lpstr>Edwardian Script ITC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Patricia</dc:creator>
  <cp:lastModifiedBy>Guilherme Rodrigues</cp:lastModifiedBy>
  <cp:revision>114</cp:revision>
  <dcterms:created xsi:type="dcterms:W3CDTF">2024-08-22T01:10:06Z</dcterms:created>
  <dcterms:modified xsi:type="dcterms:W3CDTF">2025-04-28T13:36:37Z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1533D917AA0845FEB84E8EB5419106C0_12</vt:lpwstr>
  </property>
  <property fmtid="{D5CDD505-2E9C-101B-9397-08002B2CF9AE}" pid="3" name="KSOProductBuildVer">
    <vt:lpwstr>1046-12.2.0.17562</vt:lpwstr>
  </property>
</Properties>
</file>